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3311" autoAdjust="0"/>
  </p:normalViewPr>
  <p:slideViewPr>
    <p:cSldViewPr snapToGrid="0" snapToObjects="1">
      <p:cViewPr varScale="1">
        <p:scale>
          <a:sx n="109" d="100"/>
          <a:sy n="109" d="100"/>
        </p:scale>
        <p:origin x="12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868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141732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SUB-SECTION D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48640" y="1783080"/>
            <a:ext cx="6949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Office Operations with Copilot &amp; Microsoft 365</a:t>
            </a:r>
            <a:endParaRPr lang="en-US" sz="4200" dirty="0"/>
          </a:p>
        </p:txBody>
      </p:sp>
      <p:sp>
        <p:nvSpPr>
          <p:cNvPr id="6" name="Shape 3"/>
          <p:cNvSpPr/>
          <p:nvPr/>
        </p:nvSpPr>
        <p:spPr>
          <a:xfrm>
            <a:off x="548640" y="3840480"/>
            <a:ext cx="1097280" cy="64008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48640" y="4069080"/>
            <a:ext cx="676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AI — inside the programs your office already opens.</a:t>
            </a:r>
            <a:endParaRPr lang="en-US" sz="2300" dirty="0"/>
          </a:p>
        </p:txBody>
      </p:sp>
      <p:sp>
        <p:nvSpPr>
          <p:cNvPr id="8" name="Shape 5"/>
          <p:cNvSpPr/>
          <p:nvPr/>
        </p:nvSpPr>
        <p:spPr>
          <a:xfrm>
            <a:off x="548640" y="5212080"/>
            <a:ext cx="3566160" cy="402336"/>
          </a:xfrm>
          <a:prstGeom prst="roundRect">
            <a:avLst>
              <a:gd name="adj" fmla="val 50000"/>
            </a:avLst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48640" y="5212080"/>
            <a:ext cx="3566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pairs as this afternoon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955280" y="1188720"/>
            <a:ext cx="3611880" cy="4983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8001000" y="1188720"/>
            <a:ext cx="3611880" cy="82296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assets/qr_off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0" y="1463040"/>
            <a:ext cx="2788920" cy="27889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275320" y="43434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for the meeting notes, the job table, and every prompt.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275320" y="50749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login. Also in your workbook.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8183880" y="5504688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faulknercob.com/apps/lot14/office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ways in. The same prompt works in all three.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59156" y="1783080"/>
            <a:ext cx="3520440" cy="36118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559156" y="1783080"/>
            <a:ext cx="3520440" cy="82296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79196" y="2103120"/>
            <a:ext cx="749808" cy="74980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assets/icon_chat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500" y="2249424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793596" y="22402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 1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879196" y="30175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Chat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879196" y="379476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copilot.microsoft.com or the Microsoft 365 Copilot app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879196" y="457200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 with your work account. Paste text or attach a file.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4335628" y="1783080"/>
            <a:ext cx="3520440" cy="36118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4335628" y="1783080"/>
            <a:ext cx="3520440" cy="82296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4655668" y="2103120"/>
            <a:ext cx="749808" cy="74980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assets/icon_doc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972" y="2249424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570068" y="22402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 2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4655668" y="30175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Copilot button in Word, Excel &amp; PowerPoint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4655668" y="379476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small-business plans now include a basic version.</a:t>
            </a:r>
            <a:endParaRPr lang="en-US" sz="1650" dirty="0"/>
          </a:p>
        </p:txBody>
      </p:sp>
      <p:sp>
        <p:nvSpPr>
          <p:cNvPr id="20" name="Text 15"/>
          <p:cNvSpPr/>
          <p:nvPr/>
        </p:nvSpPr>
        <p:spPr>
          <a:xfrm>
            <a:off x="4655668" y="457200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paid version adds speed and a search of your company’s files.</a:t>
            </a:r>
            <a:endParaRPr lang="en-US" sz="1650" dirty="0"/>
          </a:p>
        </p:txBody>
      </p:sp>
      <p:sp>
        <p:nvSpPr>
          <p:cNvPr id="21" name="Shape 16"/>
          <p:cNvSpPr/>
          <p:nvPr/>
        </p:nvSpPr>
        <p:spPr>
          <a:xfrm>
            <a:off x="8112100" y="1783080"/>
            <a:ext cx="3520440" cy="36118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8112100" y="1783080"/>
            <a:ext cx="3520440" cy="82296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8432140" y="2103120"/>
            <a:ext cx="749808" cy="74980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assets/icon_past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8444" y="2249424"/>
            <a:ext cx="457200" cy="4572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346540" y="22402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 3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8432140" y="30175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chatbot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8432140" y="379476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· Gemini · Claude</a:t>
            </a:r>
            <a:endParaRPr lang="en-US" sz="1650" dirty="0"/>
          </a:p>
        </p:txBody>
      </p:sp>
      <p:sp>
        <p:nvSpPr>
          <p:cNvPr id="28" name="Text 22"/>
          <p:cNvSpPr/>
          <p:nvPr/>
        </p:nvSpPr>
        <p:spPr>
          <a:xfrm>
            <a:off x="8432140" y="457200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text. Paste it in. Same prompt.</a:t>
            </a:r>
            <a:endParaRPr lang="en-US" sz="1650" dirty="0"/>
          </a:p>
        </p:txBody>
      </p:sp>
      <p:sp>
        <p:nvSpPr>
          <p:cNvPr id="29" name="Shape 23"/>
          <p:cNvSpPr/>
          <p:nvPr/>
        </p:nvSpPr>
        <p:spPr>
          <a:xfrm>
            <a:off x="559156" y="5623560"/>
            <a:ext cx="11073384" cy="713232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559156" y="5623560"/>
            <a:ext cx="109728" cy="713232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5"/>
          <p:cNvSpPr/>
          <p:nvPr/>
        </p:nvSpPr>
        <p:spPr>
          <a:xfrm>
            <a:off x="833476" y="5623560"/>
            <a:ext cx="105247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button? Use it.   Don’t see it? Paste.</a:t>
            </a:r>
            <a:endParaRPr lang="en-US" sz="2400" dirty="0"/>
          </a:p>
        </p:txBody>
      </p:sp>
      <p:sp>
        <p:nvSpPr>
          <p:cNvPr id="32" name="Text 26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open file is the window. Searching your files is RAG.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49240" cy="356616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2286000" y="2057400"/>
            <a:ext cx="2103120" cy="14173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2286000" y="2057400"/>
            <a:ext cx="2103120" cy="256032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377440" y="205740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</a:t>
            </a:r>
            <a:endParaRPr lang="en-US" sz="1200" dirty="0"/>
          </a:p>
        </p:txBody>
      </p:sp>
      <p:pic>
        <p:nvPicPr>
          <p:cNvPr id="9" name="Image 1" descr="assets/icon_doc_005DA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220" y="2441448"/>
            <a:ext cx="868680" cy="8686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3630168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button · any chatbot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868680" y="4069080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Sees only what’s in the window: the file you have open, or what you paste.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868680" y="48006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in the window? It doesn’t know it.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6291072" y="1783080"/>
            <a:ext cx="5349240" cy="3566160"/>
          </a:xfrm>
          <a:prstGeom prst="rect">
            <a:avLst/>
          </a:prstGeom>
          <a:solidFill>
            <a:srgbClr val="E8F1F9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805672" y="2057400"/>
            <a:ext cx="2103120" cy="14173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805672" y="2057400"/>
            <a:ext cx="2103120" cy="256032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8897112" y="205740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</a:t>
            </a:r>
            <a:endParaRPr lang="en-US" sz="1200" dirty="0"/>
          </a:p>
        </p:txBody>
      </p:sp>
      <p:pic>
        <p:nvPicPr>
          <p:cNvPr id="17" name="Image 2" descr="assets/icon_doc_005DA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5712" y="2496312"/>
            <a:ext cx="731520" cy="731520"/>
          </a:xfrm>
          <a:prstGeom prst="rect">
            <a:avLst/>
          </a:prstGeom>
        </p:spPr>
      </p:pic>
      <p:pic>
        <p:nvPicPr>
          <p:cNvPr id="18" name="Image 3" descr="assets/icon_mail_005DA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2952" y="2532888"/>
            <a:ext cx="658368" cy="658368"/>
          </a:xfrm>
          <a:prstGeom prst="rect">
            <a:avLst/>
          </a:prstGeom>
        </p:spPr>
      </p:pic>
      <p:pic>
        <p:nvPicPr>
          <p:cNvPr id="19" name="Image 4" descr="assets/icon_mail_003F7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112" y="2057400"/>
            <a:ext cx="384048" cy="38404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068312" y="205740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400" dirty="0"/>
          </a:p>
        </p:txBody>
      </p:sp>
      <p:pic>
        <p:nvPicPr>
          <p:cNvPr id="21" name="Image 5" descr="assets/icon_folder_003F7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1112" y="2532888"/>
            <a:ext cx="384048" cy="38404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7068312" y="253288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files</a:t>
            </a:r>
            <a:endParaRPr lang="en-US" sz="1400" dirty="0"/>
          </a:p>
        </p:txBody>
      </p:sp>
      <p:pic>
        <p:nvPicPr>
          <p:cNvPr id="23" name="Image 6" descr="assets/icon_meeting_003F7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1112" y="3008376"/>
            <a:ext cx="384048" cy="384048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7068312" y="300837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</a:t>
            </a:r>
            <a:endParaRPr lang="en-US" sz="1400" dirty="0"/>
          </a:p>
        </p:txBody>
      </p:sp>
      <p:sp>
        <p:nvSpPr>
          <p:cNvPr id="25" name="Shape 16"/>
          <p:cNvSpPr/>
          <p:nvPr/>
        </p:nvSpPr>
        <p:spPr>
          <a:xfrm>
            <a:off x="7708392" y="2496312"/>
            <a:ext cx="960120" cy="457200"/>
          </a:xfrm>
          <a:prstGeom prst="rightArrow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7"/>
          <p:cNvSpPr/>
          <p:nvPr/>
        </p:nvSpPr>
        <p:spPr>
          <a:xfrm>
            <a:off x="7662672" y="297180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97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6611112" y="3630168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Microsoft 365 Copilot</a:t>
            </a:r>
            <a:endParaRPr lang="en-US" sz="2000" dirty="0"/>
          </a:p>
        </p:txBody>
      </p:sp>
      <p:sp>
        <p:nvSpPr>
          <p:cNvPr id="28" name="Text 19"/>
          <p:cNvSpPr/>
          <p:nvPr/>
        </p:nvSpPr>
        <p:spPr>
          <a:xfrm>
            <a:off x="6611112" y="4069080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Searches your email, files, and meetings first, loads what it finds into the window, then writes.</a:t>
            </a:r>
            <a:endParaRPr lang="en-US" sz="1700" dirty="0"/>
          </a:p>
        </p:txBody>
      </p:sp>
      <p:sp>
        <p:nvSpPr>
          <p:cNvPr id="29" name="Text 20"/>
          <p:cNvSpPr/>
          <p:nvPr/>
        </p:nvSpPr>
        <p:spPr>
          <a:xfrm>
            <a:off x="6611112" y="48006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search step is RAG.</a:t>
            </a:r>
            <a:endParaRPr lang="en-US" sz="1700" dirty="0"/>
          </a:p>
        </p:txBody>
      </p:sp>
      <p:sp>
        <p:nvSpPr>
          <p:cNvPr id="30" name="Shape 21"/>
          <p:cNvSpPr/>
          <p:nvPr/>
        </p:nvSpPr>
        <p:spPr>
          <a:xfrm>
            <a:off x="548640" y="5532120"/>
            <a:ext cx="11091672" cy="603504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2"/>
          <p:cNvSpPr/>
          <p:nvPr/>
        </p:nvSpPr>
        <p:spPr>
          <a:xfrm>
            <a:off x="548640" y="5532120"/>
            <a:ext cx="109728" cy="603504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3"/>
          <p:cNvSpPr/>
          <p:nvPr/>
        </p:nvSpPr>
        <p:spPr>
          <a:xfrm>
            <a:off x="822960" y="5532120"/>
            <a:ext cx="10607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Grounded is not the same as verified. You still check.</a:t>
            </a:r>
            <a:endParaRPr lang="en-US" sz="2100" dirty="0"/>
          </a:p>
        </p:txBody>
      </p:sp>
      <p:sp>
        <p:nvSpPr>
          <p:cNvPr id="33" name="Text 24"/>
          <p:cNvSpPr/>
          <p:nvPr/>
        </p:nvSpPr>
        <p:spPr>
          <a:xfrm>
            <a:off x="548640" y="6199632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files go in your company account — never a free personal one.</a:t>
            </a:r>
            <a:endParaRPr lang="en-US" sz="1400" dirty="0"/>
          </a:p>
        </p:txBody>
      </p:sp>
      <p:sp>
        <p:nvSpPr>
          <p:cNvPr id="34" name="Text 25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Round 1: Turn meeting notes into an action list.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2926080" cy="402336"/>
          </a:xfrm>
          <a:prstGeom prst="roundRect">
            <a:avLst>
              <a:gd name="adj" fmla="val 50000"/>
            </a:avLst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691640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· 5 minutes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2377440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864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07008" y="2322576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page (scan the code) or your workbook.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48640" y="3127248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48640" y="3127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207008" y="3072384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prompt and the notes (one button on the page).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48640" y="3877056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48640" y="38770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207008" y="3822192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into your tool — or the Copilot panel in Word.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48640" y="4626864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48640" y="46268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207008" y="4572000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table against the notes.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7589520" y="1691640"/>
            <a:ext cx="4050792" cy="45262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589520" y="1691640"/>
            <a:ext cx="4050792" cy="82296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909560" y="196596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before you send</a:t>
            </a:r>
            <a:endParaRPr lang="en-US" sz="2100" dirty="0"/>
          </a:p>
        </p:txBody>
      </p:sp>
      <p:sp>
        <p:nvSpPr>
          <p:cNvPr id="22" name="Shape 19"/>
          <p:cNvSpPr/>
          <p:nvPr/>
        </p:nvSpPr>
        <p:spPr>
          <a:xfrm>
            <a:off x="7936992" y="270662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394192" y="261518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catch the job nobody took?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7936992" y="381914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8394192" y="372770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invent an owner or a date?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7936992" y="493166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394192" y="484022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you send the email with your name on it, as written?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Round 2: Find the problems in a job cost table.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2926080" cy="402336"/>
          </a:xfrm>
          <a:prstGeom prst="roundRect">
            <a:avLst>
              <a:gd name="adj" fmla="val 50000"/>
            </a:avLst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691640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· 6 minutes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2377440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864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07008" y="2322576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prompt and the table (one button on the page).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48640" y="3017520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48640" y="30175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207008" y="2962656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in your tool.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48640" y="3657600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48640" y="3657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207008" y="3602736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flagged row. Do the math yourself.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48640" y="4297680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4864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207008" y="4242816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what it did with the blank rows.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548640" y="4983480"/>
            <a:ext cx="6583680" cy="1234440"/>
          </a:xfrm>
          <a:prstGeom prst="rect">
            <a:avLst/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548640" y="4983480"/>
            <a:ext cx="91440" cy="1234440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1" descr="assets/icon_table_005DA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330952"/>
            <a:ext cx="548640" cy="54864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554480" y="5093208"/>
            <a:ext cx="544068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Excel, Copilot writes a formula and the spreadsheet does the math. In a chat, the model predicts the math — make it show its work.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7589520" y="1691640"/>
            <a:ext cx="4050792" cy="45262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0"/>
          <p:cNvSpPr/>
          <p:nvPr/>
        </p:nvSpPr>
        <p:spPr>
          <a:xfrm>
            <a:off x="7589520" y="1691640"/>
            <a:ext cx="4050792" cy="82296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7909560" y="196596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numbers</a:t>
            </a:r>
            <a:endParaRPr lang="en-US" sz="2100" dirty="0"/>
          </a:p>
        </p:txBody>
      </p:sp>
      <p:sp>
        <p:nvSpPr>
          <p:cNvPr id="26" name="Shape 22"/>
          <p:cNvSpPr/>
          <p:nvPr/>
        </p:nvSpPr>
        <p:spPr>
          <a:xfrm>
            <a:off x="7936992" y="270662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8394192" y="261518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one flagged row match your calculator?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7936992" y="381914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8394192" y="372770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follow your rule exactly?</a:t>
            </a: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7936992" y="493166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/>
          <p:nvPr/>
        </p:nvSpPr>
        <p:spPr>
          <a:xfrm>
            <a:off x="8394192" y="484022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it do with the blanks?</a:t>
            </a:r>
            <a:endParaRPr lang="en-US" sz="1800" dirty="0"/>
          </a:p>
        </p:txBody>
      </p:sp>
      <p:sp>
        <p:nvSpPr>
          <p:cNvPr id="32" name="Text 28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Watch: a new-buyer orientation deck in about a minute.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840480" cy="402336"/>
          </a:xfrm>
          <a:prstGeom prst="roundRect">
            <a:avLst>
              <a:gd name="adj" fmla="val 50000"/>
            </a:avLst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691640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— watch, don’t type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2331720"/>
            <a:ext cx="6035040" cy="585216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48640" y="2331720"/>
            <a:ext cx="585216" cy="585216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48640" y="233172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325880" y="2331720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548640" y="3044952"/>
            <a:ext cx="603504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48640" y="3044952"/>
            <a:ext cx="585216" cy="585216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48640" y="304495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325880" y="3044952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548640" y="3758184"/>
            <a:ext cx="6035040" cy="585216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548640" y="3758184"/>
            <a:ext cx="585216" cy="585216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48640" y="375818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325880" y="3758184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selection deadlines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548640" y="4471416"/>
            <a:ext cx="6035040" cy="585216"/>
          </a:xfrm>
          <a:prstGeom prst="rect">
            <a:avLst/>
          </a:prstGeom>
          <a:solidFill>
            <a:srgbClr val="FFFFFF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548640" y="4471416"/>
            <a:ext cx="585216" cy="585216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48640" y="447141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325880" y="4471416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we’ll keep in touch</a:t>
            </a:r>
            <a:endParaRPr lang="en-US" sz="1900" dirty="0"/>
          </a:p>
        </p:txBody>
      </p:sp>
      <p:sp>
        <p:nvSpPr>
          <p:cNvPr id="23" name="Shape 20"/>
          <p:cNvSpPr/>
          <p:nvPr/>
        </p:nvSpPr>
        <p:spPr>
          <a:xfrm>
            <a:off x="548640" y="5184648"/>
            <a:ext cx="6035040" cy="585216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548640" y="5184648"/>
            <a:ext cx="585216" cy="585216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548640" y="51846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1325880" y="5184648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call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548640" y="59436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prompt is on your page. Try it Monday.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7589520" y="1691640"/>
            <a:ext cx="4050792" cy="45262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7589520" y="1691640"/>
            <a:ext cx="4050792" cy="82296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7909560" y="196596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tags</a:t>
            </a:r>
            <a:endParaRPr lang="en-US" sz="2100" dirty="0"/>
          </a:p>
        </p:txBody>
      </p:sp>
      <p:sp>
        <p:nvSpPr>
          <p:cNvPr id="31" name="Shape 28"/>
          <p:cNvSpPr/>
          <p:nvPr/>
        </p:nvSpPr>
        <p:spPr>
          <a:xfrm>
            <a:off x="7936992" y="270662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8394192" y="261518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[CONFIRM] marks something it doesn’t know about your company.</a:t>
            </a:r>
            <a:endParaRPr lang="en-US" sz="1800" dirty="0"/>
          </a:p>
        </p:txBody>
      </p:sp>
      <p:sp>
        <p:nvSpPr>
          <p:cNvPr id="33" name="Shape 30"/>
          <p:cNvSpPr/>
          <p:nvPr/>
        </p:nvSpPr>
        <p:spPr>
          <a:xfrm>
            <a:off x="7936992" y="381914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8394192" y="372770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Specifics without a tag are the dangerous ones.</a:t>
            </a:r>
            <a:endParaRPr lang="en-US" sz="1800" dirty="0"/>
          </a:p>
        </p:txBody>
      </p:sp>
      <p:sp>
        <p:nvSpPr>
          <p:cNvPr id="35" name="Shape 32"/>
          <p:cNvSpPr/>
          <p:nvPr/>
        </p:nvSpPr>
        <p:spPr>
          <a:xfrm>
            <a:off x="7936992" y="493166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8394192" y="484022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every one before a buyer sees it.</a:t>
            </a:r>
            <a:endParaRPr lang="en-US" sz="1800" dirty="0"/>
          </a:p>
        </p:txBody>
      </p:sp>
      <p:sp>
        <p:nvSpPr>
          <p:cNvPr id="37" name="Text 34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two-week pilot.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5120640" cy="402336"/>
          </a:xfrm>
          <a:prstGeom prst="roundRect">
            <a:avLst>
              <a:gd name="adj" fmla="val 50000"/>
            </a:avLst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8640" y="1691640"/>
            <a:ext cx="5120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minutes on your own · 2 with your partner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2377440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864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07008" y="2322576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out your lunch card: the task that eats your week.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48640" y="3127248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48640" y="3127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207008" y="3072384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your task and company size into the pilot prompt.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48640" y="3877056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48640" y="38770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207008" y="3822192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it. You get a one-page plan.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48640" y="4626864"/>
            <a:ext cx="475488" cy="47548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48640" y="46268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207008" y="4572000"/>
            <a:ext cx="6016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with your partner. Check the two lines on the right.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7589520" y="1691640"/>
            <a:ext cx="4050792" cy="45262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589520" y="1691640"/>
            <a:ext cx="4050792" cy="82296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909560" y="196596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 check</a:t>
            </a:r>
            <a:endParaRPr lang="en-US" sz="2100" dirty="0"/>
          </a:p>
        </p:txBody>
      </p:sp>
      <p:sp>
        <p:nvSpPr>
          <p:cNvPr id="22" name="Shape 19"/>
          <p:cNvSpPr/>
          <p:nvPr/>
        </p:nvSpPr>
        <p:spPr>
          <a:xfrm>
            <a:off x="7936992" y="270662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394192" y="261518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person checks the AI’s work before anything goes out.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7936992" y="381914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8394192" y="372770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for what never gets pasted in.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7936992" y="4931664"/>
            <a:ext cx="274320" cy="274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394192" y="4840224"/>
            <a:ext cx="2953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one? Write it in — use this morning’s exit-ticket rule.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faulkner_logo_on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91440"/>
            <a:ext cx="1432926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Monday.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194560" y="1874520"/>
            <a:ext cx="1188720" cy="118872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assets/icon_task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8880" y="2148840"/>
            <a:ext cx="640080" cy="6400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1732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task</a:t>
            </a:r>
            <a:endParaRPr lang="en-US" sz="2800" dirty="0"/>
          </a:p>
        </p:txBody>
      </p:sp>
      <p:sp>
        <p:nvSpPr>
          <p:cNvPr id="8" name="Shape 4"/>
          <p:cNvSpPr/>
          <p:nvPr/>
        </p:nvSpPr>
        <p:spPr>
          <a:xfrm>
            <a:off x="5486400" y="1874520"/>
            <a:ext cx="1188720" cy="118872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assets/icon_person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214884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0916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person</a:t>
            </a:r>
            <a:endParaRPr lang="en-US" sz="2800" dirty="0"/>
          </a:p>
        </p:txBody>
      </p:sp>
      <p:sp>
        <p:nvSpPr>
          <p:cNvPr id="11" name="Shape 6"/>
          <p:cNvSpPr/>
          <p:nvPr/>
        </p:nvSpPr>
        <p:spPr>
          <a:xfrm>
            <a:off x="8778240" y="1874520"/>
            <a:ext cx="1188720" cy="118872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3" descr="assets/icon_calendar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2560" y="2148840"/>
            <a:ext cx="640080" cy="6400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001000" y="3200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weeks</a:t>
            </a:r>
            <a:endParaRPr lang="en-US" sz="2800" dirty="0"/>
          </a:p>
        </p:txBody>
      </p:sp>
      <p:sp>
        <p:nvSpPr>
          <p:cNvPr id="14" name="Shape 8"/>
          <p:cNvSpPr/>
          <p:nvPr/>
        </p:nvSpPr>
        <p:spPr>
          <a:xfrm>
            <a:off x="5364328" y="4069080"/>
            <a:ext cx="1463040" cy="64008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/>
          <p:nvPr/>
        </p:nvSpPr>
        <p:spPr>
          <a:xfrm>
            <a:off x="914400" y="438912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your pilot plan and your best prompt where you’ll find them Monday.</a:t>
            </a:r>
            <a:endParaRPr lang="en-US" sz="2300" dirty="0"/>
          </a:p>
        </p:txBody>
      </p:sp>
      <p:sp>
        <p:nvSpPr>
          <p:cNvPr id="16" name="Text 10"/>
          <p:cNvSpPr/>
          <p:nvPr/>
        </p:nvSpPr>
        <p:spPr>
          <a:xfrm>
            <a:off x="914400" y="498348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Easiest way: email them to yourself — now.</a:t>
            </a:r>
            <a:endParaRPr lang="en-US" sz="2300" dirty="0"/>
          </a:p>
        </p:txBody>
      </p:sp>
      <p:sp>
        <p:nvSpPr>
          <p:cNvPr id="17" name="Text 11"/>
          <p:cNvSpPr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3759</Words>
  <Application>Microsoft Office PowerPoint</Application>
  <PresentationFormat>Widescreen</PresentationFormat>
  <Paragraphs>249</Paragraphs>
  <Slides>10</Slides>
  <Notes>10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Faulkner University Center for Continuing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Operations with Copilot &amp; Microsoft 365</dc:title>
  <dc:subject>AI for the Construction Industry — HBAA / Faulkner CCE — Sub-section D</dc:subject>
  <dc:creator>Justin Bond</dc:creator>
  <cp:lastModifiedBy>Justin Bond</cp:lastModifiedBy>
  <cp:revision>2</cp:revision>
  <dcterms:created xsi:type="dcterms:W3CDTF">2026-09-18T01:55:57Z</dcterms:created>
  <dcterms:modified xsi:type="dcterms:W3CDTF">2026-09-18T04:18:32Z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131430f-8af8-4d8e-b0d4-867064897bdf_Enabled">
    <vt:lpwstr>true</vt:lpwstr>
  </property>
  <property fmtid="{D5CDD505-2E9C-101B-9397-08002B2CF9AE}" pid="3" name="MSIP_Label_3131430f-8af8-4d8e-b0d4-867064897bdf_SetDate">
    <vt:lpwstr>2026-09-18T04:18:32Z</vt:lpwstr>
  </property>
  <property fmtid="{D5CDD505-2E9C-101B-9397-08002B2CF9AE}" pid="4" name="MSIP_Label_3131430f-8af8-4d8e-b0d4-867064897bdf_Method">
    <vt:lpwstr>Standard</vt:lpwstr>
  </property>
  <property fmtid="{D5CDD505-2E9C-101B-9397-08002B2CF9AE}" pid="5" name="MSIP_Label_3131430f-8af8-4d8e-b0d4-867064897bdf_Name">
    <vt:lpwstr>defa4170-0d19-0005-0004-bc88714345d2</vt:lpwstr>
  </property>
  <property fmtid="{D5CDD505-2E9C-101B-9397-08002B2CF9AE}" pid="6" name="MSIP_Label_3131430f-8af8-4d8e-b0d4-867064897bdf_SiteId">
    <vt:lpwstr>9d1d7186-bae5-43bc-b699-41702c391853</vt:lpwstr>
  </property>
  <property fmtid="{D5CDD505-2E9C-101B-9397-08002B2CF9AE}" pid="7" name="MSIP_Label_3131430f-8af8-4d8e-b0d4-867064897bdf_ActionId">
    <vt:lpwstr>e4456426-81a8-46e4-9eda-1a3e4990b1d3</vt:lpwstr>
  </property>
  <property fmtid="{D5CDD505-2E9C-101B-9397-08002B2CF9AE}" pid="8" name="MSIP_Label_3131430f-8af8-4d8e-b0d4-867064897bdf_ContentBits">
    <vt:lpwstr>0</vt:lpwstr>
  </property>
  <property fmtid="{D5CDD505-2E9C-101B-9397-08002B2CF9AE}" pid="9" name="MSIP_Label_3131430f-8af8-4d8e-b0d4-867064897bdf_Tag">
    <vt:lpwstr>10, 3, 0, 1</vt:lpwstr>
  </property>
</Properties>
</file>